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0" r:id="rId6"/>
    <p:sldId id="259" r:id="rId7"/>
    <p:sldId id="261" r:id="rId8"/>
    <p:sldId id="263" r:id="rId9"/>
    <p:sldId id="267" r:id="rId10"/>
    <p:sldId id="264" r:id="rId11"/>
    <p:sldId id="265" r:id="rId12"/>
    <p:sldId id="268" r:id="rId13"/>
    <p:sldId id="266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4254-2A30-4C77-BA7E-622279833041}" type="datetimeFigureOut">
              <a:rPr lang="pt-BR" smtClean="0"/>
              <a:t>25/08/2019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EBFB-4954-423F-B459-BC91EE2251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7072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4254-2A30-4C77-BA7E-622279833041}" type="datetimeFigureOut">
              <a:rPr lang="pt-BR" smtClean="0"/>
              <a:t>25/08/2019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EBFB-4954-423F-B459-BC91EE2251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161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4254-2A30-4C77-BA7E-622279833041}" type="datetimeFigureOut">
              <a:rPr lang="pt-BR" smtClean="0"/>
              <a:t>25/08/2019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EBFB-4954-423F-B459-BC91EE2251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59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4254-2A30-4C77-BA7E-622279833041}" type="datetimeFigureOut">
              <a:rPr lang="pt-BR" smtClean="0"/>
              <a:t>25/08/2019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EBFB-4954-423F-B459-BC91EE2251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78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4254-2A30-4C77-BA7E-622279833041}" type="datetimeFigureOut">
              <a:rPr lang="pt-BR" smtClean="0"/>
              <a:t>25/08/2019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EBFB-4954-423F-B459-BC91EE2251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4490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4254-2A30-4C77-BA7E-622279833041}" type="datetimeFigureOut">
              <a:rPr lang="pt-BR" smtClean="0"/>
              <a:t>25/08/2019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EBFB-4954-423F-B459-BC91EE2251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0284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4254-2A30-4C77-BA7E-622279833041}" type="datetimeFigureOut">
              <a:rPr lang="pt-BR" smtClean="0"/>
              <a:t>25/08/2019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EBFB-4954-423F-B459-BC91EE2251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816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4254-2A30-4C77-BA7E-622279833041}" type="datetimeFigureOut">
              <a:rPr lang="pt-BR" smtClean="0"/>
              <a:t>25/08/2019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EBFB-4954-423F-B459-BC91EE2251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050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4254-2A30-4C77-BA7E-622279833041}" type="datetimeFigureOut">
              <a:rPr lang="pt-BR" smtClean="0"/>
              <a:t>25/08/2019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EBFB-4954-423F-B459-BC91EE2251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2255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4254-2A30-4C77-BA7E-622279833041}" type="datetimeFigureOut">
              <a:rPr lang="pt-BR" smtClean="0"/>
              <a:t>25/08/2019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EBFB-4954-423F-B459-BC91EE2251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967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4254-2A30-4C77-BA7E-622279833041}" type="datetimeFigureOut">
              <a:rPr lang="pt-BR" smtClean="0"/>
              <a:t>25/08/2019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EBFB-4954-423F-B459-BC91EE2251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037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44254-2A30-4C77-BA7E-622279833041}" type="datetimeFigureOut">
              <a:rPr lang="pt-BR" smtClean="0"/>
              <a:t>25/08/2019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0EBFB-4954-423F-B459-BC91EE2251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40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as grandes navegaÃ§Ãµ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36904" cy="549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21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m para naus e caravel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84887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69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m para naus e caravel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99288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8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sultado de imagem para a viagem de vasco da gama as ind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49" y="692696"/>
            <a:ext cx="828040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14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sultado de imagem para escola de sag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20891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79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sultado de imagem para a buss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10" y="764704"/>
            <a:ext cx="672311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21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sultado de imagem para o astrolab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770485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20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63284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467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objetivo das exploraÃ§Ãµes maritimas portuguesas para encontrar novas rotas para o ori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99288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967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as grandes navegaÃ§Ãµ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6489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53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espanha se lanÃ§a ao mar nas grandes navegaÃ§Ãµ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3264"/>
            <a:ext cx="8208912" cy="622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78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06489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28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124056" cy="62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55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84887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10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m para a espanha nas  grandes navegaÃ§Ãµ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78" y="548680"/>
            <a:ext cx="792088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52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m para a tentativa espanhola de cristovÃ£o colombo nas grandes navegaÃ§Ãµ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620688"/>
            <a:ext cx="859288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92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510264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79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0</Words>
  <Application>Microsoft Office PowerPoint</Application>
  <PresentationFormat>Apresentação na tela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Pessoal</dc:creator>
  <cp:lastModifiedBy>Pessoal</cp:lastModifiedBy>
  <cp:revision>8</cp:revision>
  <dcterms:created xsi:type="dcterms:W3CDTF">2018-08-20T22:57:51Z</dcterms:created>
  <dcterms:modified xsi:type="dcterms:W3CDTF">2019-08-25T20:37:35Z</dcterms:modified>
</cp:coreProperties>
</file>